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BE20B4-4672-41DE-A782-299B39A8EFB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737C34-EB47-41A7-B1E8-C825594B264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8C4241-5972-485B-97E0-D03BE276AFA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281C329-49B8-4EB7-BDC9-86589DC566E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E024FC-5ED0-40A5-BEE3-D59E7A1CB44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E28032-1524-413B-AD52-B3A2338D3EF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B5F36B-1B3B-4AA8-9B46-D092EDAFCAA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F88E80-A483-4CFB-B22D-61BB1069D70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166A83-CC30-42C3-9185-27A675CFBD9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FA021B-DD92-4FF5-BF0F-BB4F2FBF1DC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53D100-A169-4ACE-9524-E6CF2BE68CD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10AE4F-74FE-4E94-8F71-056B066C546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3AA2DAA-5AA0-4F9E-9BB7-3EC136F125D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46" name="TextBox 1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7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9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50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1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sp>
        <p:nvSpPr>
          <p:cNvPr id="52" name=""/>
          <p:cNvSpPr/>
          <p:nvPr/>
        </p:nvSpPr>
        <p:spPr>
          <a:xfrm>
            <a:off x="466200" y="1728360"/>
            <a:ext cx="473580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2024-08-28T09:55:32Z</dcterms:modified>
  <cp:revision>25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